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0" r:id="rId4"/>
    <p:sldId id="263" r:id="rId5"/>
    <p:sldId id="266" r:id="rId6"/>
    <p:sldId id="264" r:id="rId7"/>
    <p:sldId id="257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40" d="100"/>
          <a:sy n="40" d="100"/>
        </p:scale>
        <p:origin x="-73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B0761-C3F9-4B69-839A-4FC5A1478164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782B4-3138-4EB5-8627-848BB82B6B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Venues%20are%20ready%20-%2028th%20Winter%20Universiade,%20Almaty,%20Kazakhstan%20-%20FISU%202016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inform.kz/lenta/img/d/universiad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285728"/>
            <a:ext cx="8786842" cy="135732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282" y="2459078"/>
            <a:ext cx="87154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Универсиада</a:t>
            </a: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Халықаралық Университеттік Спорт Федерациясының </a:t>
            </a: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ұйымдастыруымен 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студенттер арасында өтетін </a:t>
            </a: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халықаралық 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жарыс. </a:t>
            </a:r>
            <a:endParaRPr lang="kk-KZ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дүбірлі доданы </a:t>
            </a:r>
            <a:r>
              <a:rPr lang="kk-KZ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«Бүкіләлемдік студенттік ойындар» 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немесе </a:t>
            </a:r>
            <a:r>
              <a:rPr lang="kk-KZ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«Бүкіләлемдік университеттік ойындар</a:t>
            </a: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 деп те атайды. Мыңдаған талантты жастардың басын қосатын бұл ойындар екі жылда бір болып тұрады. Яғни, бір жылы қысқы спорт түрлерінен өтсе, келесі жылы жазғы ойындар ойналады</a:t>
            </a:r>
            <a:r>
              <a:rPr lang="kk-KZ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kk-KZ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1643050"/>
            <a:ext cx="6788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Универсиада тарихы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5720" y="71414"/>
            <a:ext cx="8501090" cy="689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Универсиада</a:t>
            </a:r>
            <a:r>
              <a:rPr lang="kk-KZ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Олимпиада ойындарынан бір саты төмен тұратын бүкіләлемдік спорт бәсекесі саналады. Универсиада сөзі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«Университет»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«Олимпиада»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сөздерінен құралған. </a:t>
            </a:r>
            <a:endParaRPr lang="kk-KZ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Универсиадаға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қатысатын спортшылардың жасы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-ден төмен,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-ден жоғары болмауы тиіс.</a:t>
            </a:r>
            <a:b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Жазғы универсиада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1959 жылы 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Италияның Турин қаласында бастау алса, Қысқы универсиада алғаш рет </a:t>
            </a:r>
            <a:r>
              <a:rPr lang="kk-KZ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1960</a:t>
            </a: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жылы Францияның Шамони қаласында өтті. Алғаш рет алауы тұтанған Қысқы универсиада ойындарында спорттың бес түрінен жарыс ұйымдастырылып, 16 мемлекеттің студент спортшылары бақ сынаған екен. </a:t>
            </a:r>
            <a:b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Қазіргі таңда студенттік ойындар (жазғы және қысқы) екі жылда бір рет – тақ жылдары өткізіліп тұрады. </a:t>
            </a:r>
            <a:endParaRPr lang="kk-KZ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6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Универсиаданың </a:t>
            </a:r>
            <a:r>
              <a:rPr lang="kk-KZ" sz="2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эмблемасы (ФИСУ) бес құрлықты мазмұндайтын </a:t>
            </a:r>
            <a:r>
              <a:rPr lang="kk-KZ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 түсті жұлдыздың </a:t>
            </a:r>
            <a:r>
              <a:rPr lang="kk-KZ" sz="2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ортасына орналасқан латындық </a:t>
            </a:r>
            <a:r>
              <a:rPr lang="kk-KZ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kk-KZ" sz="26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әрпімен бейнеленген.</a:t>
            </a:r>
            <a:endParaRPr lang="kk-KZ" sz="2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5720" y="285728"/>
            <a:ext cx="850112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Қазақстан универсиадаға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1993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жылдан қатысып келеді.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Осы жылдар ішінде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700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спортшы байрақты бәсекеде бақ сынап,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125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медаль иемденген екен.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Қазақстандық спортшылар үшін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2015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жылғы қысқы Универсиада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3-орын алды (5 алтын, 6 күміс).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Жазғы универсиада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2007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жылғы жарыста спортшыларымыз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 медаль алды (11-орын).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жылғы 29 қарашада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Халықаралық студенттік спорт федерациясы Алматыны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2017 жылы 28-ші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Бүкіләлемдік қысқы Универсиаданы қабылдаушы қала деп жариялады. Қазақстан ТМД елдері арасында бірінші болып Қысқы универсиаданы өткізу мәртебесіне ие болып отыр. 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2643182"/>
            <a:ext cx="7929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Алматыдағы 2017 жылғы Дүниежүзілік Қысқы универсиаданың тұмары ретінде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сұңқар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таңдалды.  Сұңқар жылдамдықты, жеңілдікті, күш-қуат пен жеңіске деген құлшынысты бейнелейді. Осы символға орай, Алматыдағы универсиаданың ұранына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«Қанатыңды кең серпі!»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тіркесі таңдалды.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Картинки по запросу Универсиада талисм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94821"/>
            <a:ext cx="4500594" cy="2476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285728"/>
            <a:ext cx="792958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Сарапқа салынатын</a:t>
            </a:r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медальдар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31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8888" y="1928802"/>
            <a:ext cx="4215112" cy="31628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42876" y="1097238"/>
            <a:ext cx="50006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Алтын және күміс медальдар 925-ші сынамалы күмістен жасалған. </a:t>
            </a:r>
          </a:p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Алтын медаль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1,5 грамм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алтынмен апталса,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92%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-ы күміспен күптелген. Медальдар салмағы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280 грамм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, қоланың салмағы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200 грамға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жуық. 28-ші Қысқы Универсиада кезінде спорттың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түрінен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85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медаль жиынтығы сарапқа салынады. 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ртинки по запросу Универсиада талисман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88166"/>
            <a:ext cx="4357718" cy="32698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1214422"/>
            <a:ext cx="885828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Алауды тұтату рәсімі 25 қаңтар күні Астанадағы Назарбаев Зияткерлік мектебінде ҚР Президентінің қатысуымен өтті. Алау эстафетасы 26 қаңтар күні Петропавл қаласынан бастау алып, 29 қаңтарда Алматыдағы ойындардың ашылу салтанатында аяқталады.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06" y="214290"/>
            <a:ext cx="878687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Дүбірлі доданың бастауы</a:t>
            </a:r>
            <a:r>
              <a:rPr lang="ru-RU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 </a:t>
            </a:r>
            <a:r>
              <a:rPr lang="ru-RU" sz="32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лаулап</a:t>
            </a:r>
            <a:r>
              <a:rPr lang="ru-RU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200" b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жанған алауы</a:t>
            </a:r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НИВЕРСИАДА ТУРАЛЫ"/>
          <p:cNvPicPr>
            <a:picLocks noChangeAspect="1" noChangeArrowheads="1"/>
          </p:cNvPicPr>
          <p:nvPr/>
        </p:nvPicPr>
        <p:blipFill>
          <a:blip r:embed="rId2"/>
          <a:srcRect b="73016"/>
          <a:stretch>
            <a:fillRect/>
          </a:stretch>
        </p:blipFill>
        <p:spPr bwMode="auto">
          <a:xfrm>
            <a:off x="0" y="0"/>
            <a:ext cx="91777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НИВЕРСИАДА ТУРАЛЫ"/>
          <p:cNvPicPr>
            <a:picLocks noChangeAspect="1" noChangeArrowheads="1"/>
          </p:cNvPicPr>
          <p:nvPr/>
        </p:nvPicPr>
        <p:blipFill>
          <a:blip r:embed="rId2"/>
          <a:srcRect t="26984" b="420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УНИВЕРСИАДА ТУРАЛЫ"/>
          <p:cNvPicPr>
            <a:picLocks noChangeAspect="1" noChangeArrowheads="1"/>
          </p:cNvPicPr>
          <p:nvPr/>
        </p:nvPicPr>
        <p:blipFill>
          <a:blip r:embed="rId2"/>
          <a:srcRect t="56349"/>
          <a:stretch>
            <a:fillRect/>
          </a:stretch>
        </p:blipFill>
        <p:spPr bwMode="auto">
          <a:xfrm>
            <a:off x="785786" y="0"/>
            <a:ext cx="7643866" cy="69327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276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userXP</cp:lastModifiedBy>
  <cp:revision>5</cp:revision>
  <dcterms:created xsi:type="dcterms:W3CDTF">2017-01-26T15:47:25Z</dcterms:created>
  <dcterms:modified xsi:type="dcterms:W3CDTF">2017-01-26T17:31:54Z</dcterms:modified>
</cp:coreProperties>
</file>